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www.careeronestop.org/toolkit/careers/interest-assessment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</a:rPr>
              <a:t>Learning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891" y="1853755"/>
            <a:ext cx="9964963" cy="174421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We will complete a career interest assessment and learn more about careers that meet our interests.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81208" y="3386731"/>
            <a:ext cx="63823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Agenda: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1. Announcements</a:t>
            </a:r>
          </a:p>
          <a:p>
            <a:pPr algn="ctr"/>
            <a:r>
              <a:rPr lang="en-US" sz="3200" dirty="0"/>
              <a:t>2. Interest Assessment</a:t>
            </a:r>
          </a:p>
        </p:txBody>
      </p:sp>
    </p:spTree>
    <p:extLst>
      <p:ext uri="{BB962C8B-B14F-4D97-AF65-F5344CB8AC3E}">
        <p14:creationId xmlns:p14="http://schemas.microsoft.com/office/powerpoint/2010/main" val="132494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391" y="2007704"/>
            <a:ext cx="9929192" cy="4069823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5F75E2-307F-4212-8FCE-47ECED6057C7}"/>
              </a:ext>
            </a:extLst>
          </p:cNvPr>
          <p:cNvSpPr txBox="1"/>
          <p:nvPr/>
        </p:nvSpPr>
        <p:spPr>
          <a:xfrm>
            <a:off x="801278" y="2073897"/>
            <a:ext cx="103703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Weds. Sept. 30</a:t>
            </a:r>
            <a:r>
              <a:rPr lang="en-US" sz="3200" baseline="30000" dirty="0"/>
              <a:t>th</a:t>
            </a:r>
            <a:r>
              <a:rPr lang="en-US" sz="3200" dirty="0"/>
              <a:t>- Student Council elections </a:t>
            </a:r>
          </a:p>
          <a:p>
            <a:pPr algn="ctr"/>
            <a:endParaRPr lang="en-US" sz="32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Thurs. Sept. 24</a:t>
            </a:r>
            <a:r>
              <a:rPr lang="en-US" sz="3200" baseline="30000" dirty="0"/>
              <a:t>th</a:t>
            </a:r>
            <a:r>
              <a:rPr lang="en-US" sz="3200" dirty="0"/>
              <a:t>- Virtual 10</a:t>
            </a:r>
            <a:r>
              <a:rPr lang="en-US" sz="3200" baseline="30000" dirty="0"/>
              <a:t>th</a:t>
            </a:r>
            <a:r>
              <a:rPr lang="en-US" sz="3200" dirty="0"/>
              <a:t> Grade Parent Meeting 6-7 PM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US" sz="32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Tues. Sept. 29</a:t>
            </a:r>
            <a:r>
              <a:rPr lang="en-US" sz="3200" baseline="30000" dirty="0"/>
              <a:t>th</a:t>
            </a:r>
            <a:r>
              <a:rPr lang="en-US" sz="3200" dirty="0"/>
              <a:t>-  Virtual 11</a:t>
            </a:r>
            <a:r>
              <a:rPr lang="en-US" sz="3200" baseline="30000" dirty="0"/>
              <a:t>th</a:t>
            </a:r>
            <a:r>
              <a:rPr lang="en-US" sz="3200" dirty="0"/>
              <a:t> Grade Parent Meeting 6-7 PM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5BAB43-6BFD-4EAC-B46C-B34814FF75A6}"/>
              </a:ext>
            </a:extLst>
          </p:cNvPr>
          <p:cNvSpPr txBox="1"/>
          <p:nvPr/>
        </p:nvSpPr>
        <p:spPr>
          <a:xfrm>
            <a:off x="801278" y="725864"/>
            <a:ext cx="10246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Upcoming Events</a:t>
            </a:r>
          </a:p>
        </p:txBody>
      </p:sp>
    </p:spTree>
    <p:extLst>
      <p:ext uri="{BB962C8B-B14F-4D97-AF65-F5344CB8AC3E}">
        <p14:creationId xmlns:p14="http://schemas.microsoft.com/office/powerpoint/2010/main" val="251164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343" y="175492"/>
            <a:ext cx="9603275" cy="15794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/>
              <a:t>Career Interest </a:t>
            </a:r>
            <a:br>
              <a:rPr lang="en-US" sz="6600" dirty="0"/>
            </a:br>
            <a:r>
              <a:rPr lang="en-US" sz="6600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6" y="1967345"/>
            <a:ext cx="5734877" cy="4424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1. Go to this website. It is a 30 question assessment. </a:t>
            </a:r>
            <a:r>
              <a:rPr lang="en-US" sz="2400" dirty="0">
                <a:hlinkClick r:id="rId2"/>
              </a:rPr>
              <a:t>https://www.careeronestop.org/toolkit/careers/interest-assessment.aspx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Answer the questions on the following slide.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4400" y="1967345"/>
            <a:ext cx="5855855" cy="391622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5403273" y="3278909"/>
            <a:ext cx="3454400" cy="21151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46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343" y="221674"/>
            <a:ext cx="9603275" cy="14870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/>
              <a:t>Career Interest </a:t>
            </a:r>
            <a:br>
              <a:rPr lang="en-US" sz="6600" dirty="0"/>
            </a:br>
            <a:r>
              <a:rPr lang="en-US" sz="6600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342" y="1967345"/>
            <a:ext cx="9603275" cy="44242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Compare the results with the career that you picked in the previous </a:t>
            </a:r>
          </a:p>
          <a:p>
            <a:pPr marL="0" indent="0" algn="ctr">
              <a:buNone/>
            </a:pPr>
            <a:r>
              <a:rPr lang="en-US" sz="2400" dirty="0"/>
              <a:t>College Prep class. </a:t>
            </a:r>
          </a:p>
          <a:p>
            <a:pPr marL="0" indent="0" algn="ctr">
              <a:buNone/>
            </a:pPr>
            <a:r>
              <a:rPr lang="en-US" sz="2400" dirty="0"/>
              <a:t>Were they the same or were they new?</a:t>
            </a:r>
          </a:p>
          <a:p>
            <a:pPr marL="0" indent="0" algn="ctr">
              <a:buNone/>
            </a:pPr>
            <a:r>
              <a:rPr lang="en-US" sz="2400" dirty="0"/>
              <a:t>What other research can you do into these careers? </a:t>
            </a:r>
          </a:p>
        </p:txBody>
      </p:sp>
    </p:spTree>
    <p:extLst>
      <p:ext uri="{BB962C8B-B14F-4D97-AF65-F5344CB8AC3E}">
        <p14:creationId xmlns:p14="http://schemas.microsoft.com/office/powerpoint/2010/main" val="7094305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661</TotalTime>
  <Words>145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Gallery</vt:lpstr>
      <vt:lpstr>Learning Objective</vt:lpstr>
      <vt:lpstr>PowerPoint Presentation</vt:lpstr>
      <vt:lpstr>Career Interest  Assessment</vt:lpstr>
      <vt:lpstr>Career Interest  Assessment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Joshua Gordon</dc:creator>
  <cp:lastModifiedBy>Joshua Gordon</cp:lastModifiedBy>
  <cp:revision>78</cp:revision>
  <dcterms:created xsi:type="dcterms:W3CDTF">2018-09-06T16:43:27Z</dcterms:created>
  <dcterms:modified xsi:type="dcterms:W3CDTF">2020-09-23T13:11:41Z</dcterms:modified>
</cp:coreProperties>
</file>